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4"/>
  </p:notesMasterIdLst>
  <p:sldIdLst>
    <p:sldId id="257" r:id="rId2"/>
    <p:sldId id="256" r:id="rId3"/>
    <p:sldId id="261" r:id="rId4"/>
    <p:sldId id="259" r:id="rId5"/>
    <p:sldId id="260" r:id="rId6"/>
    <p:sldId id="265" r:id="rId7"/>
    <p:sldId id="263" r:id="rId8"/>
    <p:sldId id="266" r:id="rId9"/>
    <p:sldId id="262" r:id="rId10"/>
    <p:sldId id="264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C32C-B6A7-1F44-9E22-A36DAF827AB7}" type="datetimeFigureOut">
              <a:rPr lang="en-US" smtClean="0"/>
              <a:t>5/31/12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9B05-9C60-DF42-8BDD-E3E9D7F8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FD46-CFFC-A543-BA80-480C3AF4F76F}" type="datetimeFigureOut">
              <a:rPr lang="en-US" smtClean="0"/>
              <a:t>5/31/12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0066-70CA-2644-B909-85745A69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askerville Old Face"/>
                <a:ea typeface="Century Gothic" charset="0"/>
                <a:cs typeface="Baskerville Old Face"/>
              </a:rPr>
              <a:t>Critique</a:t>
            </a:r>
          </a:p>
        </p:txBody>
      </p:sp>
      <p:sp>
        <p:nvSpPr>
          <p:cNvPr id="645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A critique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is </a:t>
            </a:r>
            <a:r>
              <a:rPr lang="en-US" sz="2800" dirty="0" smtClean="0">
                <a:latin typeface="Baskerville Old Face"/>
                <a:cs typeface="Baskerville Old Face"/>
              </a:rPr>
              <a:t>a </a:t>
            </a:r>
            <a:r>
              <a:rPr lang="en-US" sz="2800" dirty="0">
                <a:latin typeface="Baskerville Old Face"/>
                <a:cs typeface="Baskerville Old Face"/>
              </a:rPr>
              <a:t>detailed analysis and assessment of something, esp. a </a:t>
            </a:r>
            <a:r>
              <a:rPr lang="en-US" sz="2800" dirty="0" smtClean="0">
                <a:latin typeface="Baskerville Old Face"/>
                <a:cs typeface="Baskerville Old Face"/>
              </a:rPr>
              <a:t>literary works, artistic endeavors,</a:t>
            </a:r>
            <a:r>
              <a:rPr lang="en-US" sz="2800" dirty="0"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latin typeface="Baskerville Old Face"/>
                <a:cs typeface="Baskerville Old Face"/>
              </a:rPr>
              <a:t>and philosophical or </a:t>
            </a:r>
            <a:r>
              <a:rPr lang="en-US" sz="2800" dirty="0">
                <a:latin typeface="Baskerville Old Face"/>
                <a:cs typeface="Baskerville Old Face"/>
              </a:rPr>
              <a:t>political </a:t>
            </a:r>
            <a:r>
              <a:rPr lang="en-US" sz="2800" dirty="0" smtClean="0">
                <a:latin typeface="Baskerville Old Face"/>
                <a:cs typeface="Baskerville Old Face"/>
              </a:rPr>
              <a:t>theory.</a:t>
            </a:r>
          </a:p>
          <a:p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A critique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can be a written or can be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a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verbal assessment of visual work.</a:t>
            </a:r>
          </a:p>
          <a:p>
            <a:pPr eaLnBrk="1" hangingPunct="1"/>
            <a:endParaRPr lang="en-US" sz="2800" dirty="0" smtClean="0">
              <a:latin typeface="Baskerville Old Face"/>
              <a:ea typeface="Century Gothic" charset="0"/>
              <a:cs typeface="Baskerville Old F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Tips for Constructive Critiquing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7" name="Content Placeholder 6" descr="Optimized-blog_judging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15113" r="2413" b="40446"/>
          <a:stretch/>
        </p:blipFill>
        <p:spPr>
          <a:xfrm>
            <a:off x="2084061" y="1150278"/>
            <a:ext cx="5249862" cy="2111375"/>
          </a:xfrm>
        </p:spPr>
      </p:pic>
      <p:sp>
        <p:nvSpPr>
          <p:cNvPr id="8" name="TextBox 7"/>
          <p:cNvSpPr txBox="1"/>
          <p:nvPr/>
        </p:nvSpPr>
        <p:spPr>
          <a:xfrm>
            <a:off x="3287202" y="3261653"/>
            <a:ext cx="26626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 smtClean="0">
                <a:latin typeface="Baskerville Old Face"/>
                <a:cs typeface="Baskerville Old Face"/>
              </a:rPr>
              <a:t>Describe</a:t>
            </a:r>
            <a:r>
              <a:rPr lang="en-US" sz="3600" dirty="0" smtClean="0">
                <a:latin typeface="Baskerville Old Face"/>
                <a:cs typeface="Baskerville Old Face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 smtClean="0">
                <a:latin typeface="Baskerville Old Face"/>
                <a:cs typeface="Baskerville Old Face"/>
              </a:rPr>
              <a:t>Analyze</a:t>
            </a:r>
            <a:r>
              <a:rPr lang="en-US" sz="3600" dirty="0" smtClean="0">
                <a:latin typeface="Baskerville Old Face"/>
                <a:cs typeface="Baskerville Old Face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3600" b="1" dirty="0" smtClean="0">
                <a:latin typeface="Baskerville Old Face"/>
                <a:cs typeface="Baskerville Old Face"/>
              </a:rPr>
              <a:t>Interpret</a:t>
            </a:r>
            <a:endParaRPr lang="en-US" sz="3600" dirty="0" smtClean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9997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51464" y="6439186"/>
            <a:ext cx="3723015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M.C. Escher, </a:t>
            </a:r>
            <a:r>
              <a:rPr lang="en-US" i="1" dirty="0" smtClean="0">
                <a:solidFill>
                  <a:srgbClr val="000000"/>
                </a:solidFill>
              </a:rPr>
              <a:t>Drawing Hands</a:t>
            </a:r>
            <a:r>
              <a:rPr lang="en-US" dirty="0" smtClean="0">
                <a:solidFill>
                  <a:srgbClr val="000000"/>
                </a:solidFill>
              </a:rPr>
              <a:t>, Lithograph, 1948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66" r="1276"/>
          <a:stretch/>
        </p:blipFill>
        <p:spPr>
          <a:xfrm>
            <a:off x="889000" y="152400"/>
            <a:ext cx="8255000" cy="2476500"/>
          </a:xfrm>
        </p:spPr>
      </p:pic>
      <p:pic>
        <p:nvPicPr>
          <p:cNvPr id="6" name="Picture 5" descr="091C33FC9CA34448BE0ED14C4C7FED42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8190" r="8694" b="7547"/>
          <a:stretch/>
        </p:blipFill>
        <p:spPr>
          <a:xfrm>
            <a:off x="2526290" y="2871593"/>
            <a:ext cx="4182875" cy="36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2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askerville Old Face"/>
                <a:ea typeface="Century Gothic" charset="0"/>
                <a:cs typeface="Baskerville Old Face"/>
              </a:rPr>
              <a:t>Critique</a:t>
            </a:r>
          </a:p>
        </p:txBody>
      </p:sp>
      <p:sp>
        <p:nvSpPr>
          <p:cNvPr id="655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eaLnBrk="1" hangingPunct="1"/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Using this critique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method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assists in activities found to promote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Second Language Acquisition (SLA).</a:t>
            </a:r>
            <a:endParaRPr lang="en-US" sz="2800" dirty="0" smtClean="0">
              <a:latin typeface="Baskerville Old Face"/>
              <a:ea typeface="Century Gothic" charset="0"/>
              <a:cs typeface="Baskerville Old Face"/>
            </a:endParaRPr>
          </a:p>
          <a:p>
            <a:pPr lvl="2" eaLnBrk="1" hangingPunct="1"/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Interaction</a:t>
            </a:r>
          </a:p>
          <a:p>
            <a:pPr lvl="2" eaLnBrk="1" hangingPunct="1"/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Negotiation of Meaning</a:t>
            </a:r>
          </a:p>
          <a:p>
            <a:pPr lvl="2" eaLnBrk="1" hangingPunct="1"/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Integration of </a:t>
            </a:r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Skills</a:t>
            </a:r>
          </a:p>
          <a:p>
            <a:pPr lvl="2" eaLnBrk="1" hangingPunct="1"/>
            <a:r>
              <a:rPr lang="en-US" sz="2800" dirty="0" smtClean="0">
                <a:latin typeface="Baskerville Old Face"/>
                <a:ea typeface="Century Gothic" charset="0"/>
                <a:cs typeface="Baskerville Old Face"/>
              </a:rPr>
              <a:t>Speaking and Listening</a:t>
            </a:r>
            <a:endParaRPr lang="en-US" sz="2800" dirty="0" smtClean="0">
              <a:latin typeface="Baskerville Old Face"/>
              <a:ea typeface="Century Gothic" charset="0"/>
              <a:cs typeface="Baskerville Old Fa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22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rcRect t="-1" b="10221"/>
          <a:stretch/>
        </p:blipFill>
        <p:spPr>
          <a:xfrm>
            <a:off x="0" y="325523"/>
            <a:ext cx="9144000" cy="822960"/>
          </a:xfrm>
          <a:prstGeom prst="rect">
            <a:avLst/>
          </a:prstGeom>
        </p:spPr>
      </p:pic>
      <p:pic>
        <p:nvPicPr>
          <p:cNvPr id="9" name="Picture 8" descr="critiqu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2" y="1242059"/>
            <a:ext cx="7318107" cy="486300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09792" y="6102358"/>
            <a:ext cx="3787274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Baskerville Old Face"/>
                <a:cs typeface="Baskerville Old Face"/>
              </a:rPr>
              <a:t>Banksy</a:t>
            </a:r>
            <a:r>
              <a:rPr lang="en-US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I </a:t>
            </a:r>
            <a:r>
              <a:rPr lang="en-US" i="1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don’t Get it</a:t>
            </a:r>
            <a:r>
              <a:rPr lang="en-US" dirty="0">
                <a:solidFill>
                  <a:schemeClr val="tx1"/>
                </a:solidFill>
                <a:latin typeface="Baskerville Old Face"/>
                <a:cs typeface="Baskerville Old Face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 Brick Lane,  </a:t>
            </a:r>
            <a:r>
              <a:rPr lang="en-US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Baskerville Old Face"/>
                <a:cs typeface="Baskerville Old Face"/>
              </a:rPr>
              <a:t>ondon, England  2007  </a:t>
            </a:r>
            <a:endParaRPr lang="en-US" dirty="0">
              <a:solidFill>
                <a:schemeClr val="tx1"/>
              </a:solidFill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7842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Critiquing our blogs and projects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The student explains the </a:t>
            </a:r>
            <a:r>
              <a:rPr lang="en-US" sz="2400" dirty="0" smtClean="0">
                <a:latin typeface="Baskerville Old Face"/>
                <a:ea typeface="Century Gothic" charset="0"/>
                <a:cs typeface="Baskerville Old Face"/>
              </a:rPr>
              <a:t>blog writing or project work </a:t>
            </a:r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by addressing his/her </a:t>
            </a:r>
            <a:r>
              <a:rPr lang="en-US" sz="2400" dirty="0" smtClean="0">
                <a:latin typeface="Baskerville Old Face"/>
                <a:ea typeface="Century Gothic" charset="0"/>
                <a:cs typeface="Baskerville Old Face"/>
              </a:rPr>
              <a:t>concepts, choices</a:t>
            </a:r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, compositional concerns, and overall personal view of the work created.</a:t>
            </a:r>
          </a:p>
        </p:txBody>
      </p:sp>
      <p:pic>
        <p:nvPicPr>
          <p:cNvPr id="6" name="Content Placeholder 5" descr="class-critiqu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8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63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19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Baskerville Old Face"/>
                <a:ea typeface="Century Gothic" charset="0"/>
                <a:cs typeface="Baskerville Old Face"/>
              </a:rPr>
              <a:t>The peer group then asks questions of the student who made the work to better understand the intention of the artist and his/her work.</a:t>
            </a:r>
            <a:br>
              <a:rPr lang="en-US" sz="2400" dirty="0">
                <a:latin typeface="Baskerville Old Face"/>
                <a:ea typeface="Century Gothic" charset="0"/>
                <a:cs typeface="Baskerville Old Face"/>
              </a:rPr>
            </a:br>
            <a:r>
              <a:rPr lang="en-US" sz="2400" dirty="0" smtClean="0">
                <a:latin typeface="Baskerville Old Face"/>
                <a:ea typeface="Century Gothic" charset="0"/>
                <a:cs typeface="Baskerville Old Face"/>
              </a:rPr>
              <a:t/>
            </a:r>
            <a:br>
              <a:rPr lang="en-US" sz="2400" dirty="0" smtClean="0">
                <a:latin typeface="Baskerville Old Face"/>
                <a:ea typeface="Century Gothic" charset="0"/>
                <a:cs typeface="Baskerville Old Face"/>
              </a:rPr>
            </a:br>
            <a:endParaRPr lang="en-US" sz="2400" dirty="0"/>
          </a:p>
        </p:txBody>
      </p:sp>
      <p:pic>
        <p:nvPicPr>
          <p:cNvPr id="10" name="Picture 9" descr="critique-online-and-group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1250006"/>
            <a:ext cx="7432834" cy="53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Tips for Constructive Critiquing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3" name="Picture 2" descr="Critique_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46" y="1150278"/>
            <a:ext cx="4652121" cy="4707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414" y="5858224"/>
            <a:ext cx="690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Tip #1: Edit, re-edit and  Prepare before you present your work to others.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Don’t wait for them to “fix” it for you</a:t>
            </a:r>
            <a:endParaRPr lang="en-US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27594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Tips for Constructive Critiquing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4" name="Picture 3" descr="Critique-online_003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9000"/>
                    </a14:imgEffect>
                    <a14:imgEffect>
                      <a14:brightnessContrast bright="-7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8" b="15992"/>
          <a:stretch/>
        </p:blipFill>
        <p:spPr>
          <a:xfrm>
            <a:off x="1490926" y="1025526"/>
            <a:ext cx="5830803" cy="4676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636" y="5981307"/>
            <a:ext cx="665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Tip #2: Always find something positive to say when you are critiquing.</a:t>
            </a:r>
            <a:endParaRPr lang="en-US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644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-graphics-2007-_650945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39" y="1536539"/>
            <a:ext cx="4193021" cy="3228626"/>
          </a:xfrm>
          <a:prstGeom prst="rect">
            <a:avLst/>
          </a:prstGeom>
        </p:spPr>
      </p:pic>
      <p:pic>
        <p:nvPicPr>
          <p:cNvPr id="5" name="Picture 4" descr="20081205-r6p1hhqupf1jprq3242ekj66yg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1" y="1523742"/>
            <a:ext cx="4093213" cy="32399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800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Baskerville Old Face"/>
                <a:cs typeface="Baskerville Old Face"/>
              </a:rPr>
              <a:t>Tips for Constructive Critiquing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21" y="4946038"/>
            <a:ext cx="38652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How do you engage the class and turn your peers’ attention from this to…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143" y="5001261"/>
            <a:ext cx="1514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askerville Old Face"/>
                <a:cs typeface="Baskerville Old Face"/>
              </a:rPr>
              <a:t>This?!!?</a:t>
            </a:r>
            <a:endParaRPr lang="en-US" sz="320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7826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Stick with the main points!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11" name="Picture 10" descr="consultin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60" y="1573853"/>
            <a:ext cx="7227853" cy="4804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12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248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Critique</vt:lpstr>
      <vt:lpstr>PowerPoint Presentation</vt:lpstr>
      <vt:lpstr>Critiquing our blogs and projects</vt:lpstr>
      <vt:lpstr>The student explains the blog writing or project work by addressing his/her concepts, choices, compositional concerns, and overall personal view of the work created.</vt:lpstr>
      <vt:lpstr>The peer group then asks questions of the student who made the work to better understand the intention of the artist and his/her work.  </vt:lpstr>
      <vt:lpstr>Tips for Constructive Critiquing</vt:lpstr>
      <vt:lpstr>Tips for Constructive Critiquing</vt:lpstr>
      <vt:lpstr>PowerPoint Presentation</vt:lpstr>
      <vt:lpstr>Stick with the main points!</vt:lpstr>
      <vt:lpstr>Tips for Constructive Critiquing</vt:lpstr>
      <vt:lpstr>PowerPoint Presentation</vt:lpstr>
      <vt:lpstr>Critique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Fields</dc:creator>
  <cp:lastModifiedBy>Katherine Fields</cp:lastModifiedBy>
  <cp:revision>15</cp:revision>
  <dcterms:created xsi:type="dcterms:W3CDTF">2012-05-29T22:33:45Z</dcterms:created>
  <dcterms:modified xsi:type="dcterms:W3CDTF">2012-05-31T14:27:45Z</dcterms:modified>
</cp:coreProperties>
</file>